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1"/>
  </p:sldMasterIdLst>
  <p:sldIdLst>
    <p:sldId id="256" r:id="rId2"/>
    <p:sldId id="263" r:id="rId3"/>
    <p:sldId id="259" r:id="rId4"/>
    <p:sldId id="260" r:id="rId5"/>
    <p:sldId id="262" r:id="rId6"/>
    <p:sldId id="261" r:id="rId7"/>
    <p:sldId id="257" r:id="rId8"/>
    <p:sldId id="265" r:id="rId9"/>
    <p:sldId id="258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695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31603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8451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495026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34670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55756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97672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1653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256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835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460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375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105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75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716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545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550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795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Jump 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5"/>
            <a:ext cx="7315200" cy="1347377"/>
          </a:xfrm>
        </p:spPr>
        <p:txBody>
          <a:bodyPr/>
          <a:lstStyle/>
          <a:p>
            <a:r>
              <a:rPr lang="en-US" dirty="0"/>
              <a:t> By</a:t>
            </a:r>
          </a:p>
          <a:p>
            <a:r>
              <a:rPr lang="en-US" dirty="0"/>
              <a:t> Team RAISA</a:t>
            </a:r>
          </a:p>
          <a:p>
            <a:r>
              <a:rPr lang="en-US" dirty="0"/>
              <a:t> GUIDED BY: PROF. Andrew Huy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7795" y="1847080"/>
            <a:ext cx="3342640" cy="242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2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529" y="857475"/>
            <a:ext cx="5187134" cy="5351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309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  <a:p>
            <a:r>
              <a:rPr lang="en-US" dirty="0"/>
              <a:t>What is Crowd Funding</a:t>
            </a:r>
          </a:p>
          <a:p>
            <a:r>
              <a:rPr lang="en-US" dirty="0"/>
              <a:t>Importance of Crowd Funding</a:t>
            </a:r>
          </a:p>
          <a:p>
            <a:r>
              <a:rPr lang="en-US" dirty="0"/>
              <a:t>What is pledging?</a:t>
            </a:r>
          </a:p>
          <a:p>
            <a:r>
              <a:rPr lang="en-US" dirty="0"/>
              <a:t>Functional Features</a:t>
            </a:r>
          </a:p>
          <a:p>
            <a:r>
              <a:rPr lang="en-US" dirty="0"/>
              <a:t>Proposed Solution</a:t>
            </a:r>
          </a:p>
          <a:p>
            <a:r>
              <a:rPr lang="en-US" dirty="0"/>
              <a:t>Implementation</a:t>
            </a:r>
          </a:p>
          <a:p>
            <a:r>
              <a:rPr lang="en-US" dirty="0" smtClean="0"/>
              <a:t>Demo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49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505" y="1575582"/>
            <a:ext cx="10833295" cy="4601381"/>
          </a:xfrm>
        </p:spPr>
        <p:txBody>
          <a:bodyPr>
            <a:normAutofit/>
          </a:bodyPr>
          <a:lstStyle/>
          <a:p>
            <a:r>
              <a:rPr lang="en-US" dirty="0"/>
              <a:t>Reasons for </a:t>
            </a:r>
            <a:r>
              <a:rPr lang="en-US" dirty="0" smtClean="0"/>
              <a:t>Start-Up </a:t>
            </a:r>
            <a:r>
              <a:rPr lang="en-US" dirty="0"/>
              <a:t>Failure</a:t>
            </a:r>
          </a:p>
          <a:p>
            <a:pPr lvl="1"/>
            <a:r>
              <a:rPr lang="en-US" dirty="0"/>
              <a:t>Product that doesn’t meet the market need.</a:t>
            </a:r>
            <a:endParaRPr lang="en-US" b="0" dirty="0">
              <a:effectLst/>
            </a:endParaRPr>
          </a:p>
          <a:p>
            <a:pPr lvl="1"/>
            <a:r>
              <a:rPr lang="en-US" dirty="0" smtClean="0"/>
              <a:t>Lack </a:t>
            </a:r>
            <a:r>
              <a:rPr lang="en-US" dirty="0"/>
              <a:t>of sufficient capital.</a:t>
            </a:r>
          </a:p>
          <a:p>
            <a:pPr lvl="1" fontAlgn="base"/>
            <a:r>
              <a:rPr lang="en-US" dirty="0"/>
              <a:t>Lack of  Business Understanding</a:t>
            </a:r>
          </a:p>
          <a:p>
            <a:pPr lvl="1" fontAlgn="base"/>
            <a:r>
              <a:rPr lang="en-US" dirty="0"/>
              <a:t>Lack of Concept of Reality</a:t>
            </a:r>
          </a:p>
          <a:p>
            <a:pPr lvl="1" fontAlgn="base"/>
            <a:r>
              <a:rPr lang="en-US" dirty="0"/>
              <a:t>No Backup Plan</a:t>
            </a:r>
          </a:p>
          <a:p>
            <a:pPr lvl="1" fontAlgn="base"/>
            <a:r>
              <a:rPr lang="en-US" dirty="0"/>
              <a:t>No Exit Strategy</a:t>
            </a:r>
          </a:p>
          <a:p>
            <a:pPr fontAlgn="base"/>
            <a:endParaRPr lang="en-US" dirty="0"/>
          </a:p>
          <a:p>
            <a:r>
              <a:rPr lang="en-US" dirty="0"/>
              <a:t>In the normal scenario, it will take a few revisions to make it suit the market needs. </a:t>
            </a:r>
          </a:p>
          <a:p>
            <a:r>
              <a:rPr lang="en-US" dirty="0"/>
              <a:t>In the worst case scenario, a complete re-think is required.</a:t>
            </a:r>
          </a:p>
          <a:p>
            <a:pPr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38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Crowd Funding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0027"/>
            <a:ext cx="10515600" cy="1620960"/>
          </a:xfrm>
        </p:spPr>
        <p:txBody>
          <a:bodyPr>
            <a:normAutofit/>
          </a:bodyPr>
          <a:lstStyle/>
          <a:p>
            <a:r>
              <a:rPr lang="en-US" sz="2400" dirty="0"/>
              <a:t>Each individual gives small donations in terms of money </a:t>
            </a:r>
          </a:p>
          <a:p>
            <a:r>
              <a:rPr lang="en-US" sz="2400" dirty="0"/>
              <a:t>When a company gets thousands of donors, they </a:t>
            </a:r>
            <a:r>
              <a:rPr lang="en-US" sz="2400" dirty="0" smtClean="0"/>
              <a:t>achieve </a:t>
            </a:r>
            <a:r>
              <a:rPr lang="en-US" sz="2400" dirty="0" smtClean="0"/>
              <a:t>capital </a:t>
            </a:r>
            <a:r>
              <a:rPr lang="en-US" sz="2400" dirty="0" smtClean="0"/>
              <a:t>threshold</a:t>
            </a:r>
            <a:r>
              <a:rPr lang="en-US" sz="2400" dirty="0" smtClean="0"/>
              <a:t>.</a:t>
            </a:r>
            <a:endParaRPr lang="en-US" sz="2400" dirty="0"/>
          </a:p>
          <a:p>
            <a:endParaRPr lang="en-US" sz="2800" dirty="0">
              <a:latin typeface="+mn-lt"/>
              <a:ea typeface="+mn-ea"/>
              <a:cs typeface="+mn-c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46111" y="31009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Importance of Crowd Funding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418514" y="4581050"/>
            <a:ext cx="11183815" cy="1328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dirty="0" smtClean="0">
                <a:latin typeface="+mj-lt"/>
                <a:ea typeface="+mj-ea"/>
                <a:cs typeface="+mj-cs"/>
              </a:rPr>
              <a:t>Development: Helps companies </a:t>
            </a:r>
            <a:r>
              <a:rPr lang="en-US" sz="2400" dirty="0">
                <a:latin typeface="+mj-lt"/>
                <a:ea typeface="+mj-ea"/>
                <a:cs typeface="+mj-cs"/>
              </a:rPr>
              <a:t>to </a:t>
            </a:r>
            <a:r>
              <a:rPr lang="en-US" sz="2400" dirty="0" smtClean="0">
                <a:latin typeface="+mj-lt"/>
                <a:ea typeface="+mj-ea"/>
                <a:cs typeface="+mj-cs"/>
              </a:rPr>
              <a:t>promote </a:t>
            </a:r>
            <a:r>
              <a:rPr lang="en-US" sz="2400" dirty="0">
                <a:latin typeface="+mj-lt"/>
                <a:ea typeface="+mj-ea"/>
                <a:cs typeface="+mj-cs"/>
              </a:rPr>
              <a:t>their project to the next level </a:t>
            </a:r>
            <a:r>
              <a:rPr lang="en-US" sz="2400" dirty="0" smtClean="0">
                <a:latin typeface="+mj-lt"/>
                <a:ea typeface="+mj-ea"/>
                <a:cs typeface="+mj-cs"/>
              </a:rPr>
              <a:t>both, “Capital” and “Market Needs”</a:t>
            </a:r>
            <a:endParaRPr lang="en-US" sz="2400" dirty="0">
              <a:latin typeface="+mj-lt"/>
              <a:ea typeface="+mj-ea"/>
              <a:cs typeface="+mj-cs"/>
            </a:endParaRPr>
          </a:p>
          <a:p>
            <a:pPr marL="800100" lvl="1" indent="-3429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dirty="0" smtClean="0">
                <a:latin typeface="+mj-lt"/>
                <a:ea typeface="+mj-ea"/>
                <a:cs typeface="+mj-cs"/>
              </a:rPr>
              <a:t>Deployment: Helps </a:t>
            </a:r>
            <a:r>
              <a:rPr lang="en-US" sz="2400" dirty="0">
                <a:latin typeface="+mj-lt"/>
                <a:ea typeface="+mj-ea"/>
                <a:cs typeface="+mj-cs"/>
              </a:rPr>
              <a:t>startups in rolling out a product or service.</a:t>
            </a:r>
          </a:p>
        </p:txBody>
      </p:sp>
    </p:spTree>
    <p:extLst>
      <p:ext uri="{BB962C8B-B14F-4D97-AF65-F5344CB8AC3E}">
        <p14:creationId xmlns:p14="http://schemas.microsoft.com/office/powerpoint/2010/main" val="36748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pledging?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393495"/>
            <a:ext cx="10458574" cy="5068851"/>
          </a:xfrm>
        </p:spPr>
        <p:txBody>
          <a:bodyPr>
            <a:normAutofit/>
          </a:bodyPr>
          <a:lstStyle/>
          <a:p>
            <a:r>
              <a:rPr lang="en-US" sz="2400" dirty="0"/>
              <a:t>The users back a particular project </a:t>
            </a:r>
            <a:r>
              <a:rPr lang="en-US" sz="2400" dirty="0" smtClean="0"/>
              <a:t>which suits their interest</a:t>
            </a:r>
            <a:r>
              <a:rPr lang="en-US" sz="2400" dirty="0" smtClean="0"/>
              <a:t>. </a:t>
            </a:r>
            <a:endParaRPr lang="en-US" sz="2400" dirty="0"/>
          </a:p>
          <a:p>
            <a:r>
              <a:rPr lang="en-US" sz="2400" dirty="0"/>
              <a:t>Users donate resources to the project in order to help </a:t>
            </a:r>
            <a:r>
              <a:rPr lang="en-US" sz="2400" dirty="0" smtClean="0"/>
              <a:t>the </a:t>
            </a:r>
            <a:r>
              <a:rPr lang="en-US" sz="2400" dirty="0"/>
              <a:t>team.</a:t>
            </a:r>
          </a:p>
          <a:p>
            <a:r>
              <a:rPr lang="en-US" sz="2400" dirty="0"/>
              <a:t>Minimum Pledge Amount </a:t>
            </a:r>
            <a:r>
              <a:rPr lang="en-US" sz="2400" dirty="0">
                <a:sym typeface="Wingdings" panose="05000000000000000000" pitchFamily="2" charset="2"/>
              </a:rPr>
              <a:t> 1 point</a:t>
            </a:r>
          </a:p>
          <a:p>
            <a:r>
              <a:rPr lang="en-US" sz="2400" dirty="0">
                <a:sym typeface="Wingdings" panose="05000000000000000000" pitchFamily="2" charset="2"/>
              </a:rPr>
              <a:t>Companies gives rewards for certain amount of donation.</a:t>
            </a:r>
          </a:p>
          <a:p>
            <a:r>
              <a:rPr lang="en-US" sz="2400" dirty="0">
                <a:sym typeface="Wingdings" panose="05000000000000000000" pitchFamily="2" charset="2"/>
              </a:rPr>
              <a:t>For example: Games Development Company 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$50  Free Game Access for 1 month</a:t>
            </a:r>
          </a:p>
          <a:p>
            <a:pPr lvl="1"/>
            <a:r>
              <a:rPr lang="en-US" sz="2000" dirty="0"/>
              <a:t>$100 </a:t>
            </a:r>
            <a:r>
              <a:rPr lang="en-US" sz="2000" dirty="0">
                <a:sym typeface="Wingdings" panose="05000000000000000000" pitchFamily="2" charset="2"/>
              </a:rPr>
              <a:t> Free Access to Beta Version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$500  Free Game Access for Lifetime.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36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261" y="1295034"/>
            <a:ext cx="11092962" cy="5167312"/>
          </a:xfrm>
        </p:spPr>
        <p:txBody>
          <a:bodyPr>
            <a:normAutofit/>
          </a:bodyPr>
          <a:lstStyle/>
          <a:p>
            <a:r>
              <a:rPr lang="en-US" dirty="0"/>
              <a:t>User authentication and login.</a:t>
            </a:r>
            <a:endParaRPr lang="en-US" b="0" dirty="0">
              <a:effectLst/>
            </a:endParaRPr>
          </a:p>
          <a:p>
            <a:r>
              <a:rPr lang="en-US" dirty="0"/>
              <a:t>Persisting user data during registration in the database.</a:t>
            </a:r>
            <a:endParaRPr lang="en-US" b="0" dirty="0">
              <a:effectLst/>
            </a:endParaRPr>
          </a:p>
          <a:p>
            <a:r>
              <a:rPr lang="en-US" dirty="0"/>
              <a:t>Start the project with all the relevant details.</a:t>
            </a:r>
            <a:endParaRPr lang="en-US" b="0" dirty="0">
              <a:effectLst/>
            </a:endParaRPr>
          </a:p>
          <a:p>
            <a:r>
              <a:rPr lang="en-US" dirty="0"/>
              <a:t>Collect real time statistics of the funds </a:t>
            </a:r>
            <a:r>
              <a:rPr lang="en-US" dirty="0" smtClean="0"/>
              <a:t>gained by</a:t>
            </a:r>
            <a:r>
              <a:rPr lang="en-US" dirty="0" smtClean="0"/>
              <a:t> </a:t>
            </a:r>
            <a:r>
              <a:rPr lang="en-US" dirty="0"/>
              <a:t>the project.</a:t>
            </a:r>
            <a:endParaRPr lang="en-US" b="0" dirty="0">
              <a:effectLst/>
            </a:endParaRPr>
          </a:p>
          <a:p>
            <a:r>
              <a:rPr lang="en-US" dirty="0"/>
              <a:t>Support for different domains of projects</a:t>
            </a:r>
            <a:endParaRPr lang="en-US" b="0" dirty="0">
              <a:effectLst/>
            </a:endParaRPr>
          </a:p>
          <a:p>
            <a:r>
              <a:rPr lang="en-US" dirty="0"/>
              <a:t>Each user irrespective of sign in, designation should be able to see all the projects.</a:t>
            </a:r>
            <a:endParaRPr lang="en-US" b="0" dirty="0">
              <a:effectLst/>
            </a:endParaRPr>
          </a:p>
          <a:p>
            <a:r>
              <a:rPr lang="en-US" dirty="0"/>
              <a:t>Wish list of projects.</a:t>
            </a:r>
            <a:endParaRPr lang="en-US" b="0" dirty="0">
              <a:effectLst/>
            </a:endParaRPr>
          </a:p>
          <a:p>
            <a:r>
              <a:rPr lang="en-US" dirty="0"/>
              <a:t>Trending projects.</a:t>
            </a:r>
            <a:endParaRPr lang="en-US" b="0" dirty="0">
              <a:effectLst/>
            </a:endParaRPr>
          </a:p>
          <a:p>
            <a:r>
              <a:rPr lang="en-US" dirty="0"/>
              <a:t>Future Plan (Customer support, Newsletter)</a:t>
            </a:r>
            <a:endParaRPr lang="en-US" b="0" dirty="0">
              <a:effectLst/>
            </a:endParaRPr>
          </a:p>
          <a:p>
            <a:r>
              <a:rPr lang="en-US" dirty="0"/>
              <a:t>Personalized recommendations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0607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104" y="1445624"/>
            <a:ext cx="9335750" cy="4802776"/>
          </a:xfrm>
        </p:spPr>
        <p:txBody>
          <a:bodyPr/>
          <a:lstStyle/>
          <a:p>
            <a:r>
              <a:rPr lang="en-US" dirty="0"/>
              <a:t>Fund raising website that helps </a:t>
            </a:r>
            <a:r>
              <a:rPr lang="en-US" dirty="0" smtClean="0"/>
              <a:t>startups, to advertise </a:t>
            </a:r>
            <a:r>
              <a:rPr lang="en-US" dirty="0"/>
              <a:t>their projects to people.</a:t>
            </a:r>
          </a:p>
          <a:p>
            <a:r>
              <a:rPr lang="en-US" dirty="0" smtClean="0"/>
              <a:t>Investors Log-in to view different registered projects.</a:t>
            </a:r>
            <a:endParaRPr lang="en-US" dirty="0"/>
          </a:p>
          <a:p>
            <a:r>
              <a:rPr lang="en-US" dirty="0" smtClean="0"/>
              <a:t>Open Source: Project code made available on GitHub for customers.</a:t>
            </a:r>
            <a:endParaRPr lang="en-US" dirty="0"/>
          </a:p>
          <a:p>
            <a:r>
              <a:rPr lang="en-US" dirty="0" smtClean="0"/>
              <a:t>Diversity of </a:t>
            </a:r>
            <a:r>
              <a:rPr lang="en-US" dirty="0"/>
              <a:t>projects.</a:t>
            </a:r>
          </a:p>
          <a:p>
            <a:r>
              <a:rPr lang="en-US" dirty="0"/>
              <a:t>Real time statistics of </a:t>
            </a:r>
            <a:r>
              <a:rPr lang="en-US" dirty="0" smtClean="0"/>
              <a:t>funds raised.</a:t>
            </a:r>
            <a:endParaRPr lang="en-US" dirty="0"/>
          </a:p>
          <a:p>
            <a:r>
              <a:rPr lang="en-US" dirty="0"/>
              <a:t>Ability to add collaborators to project.</a:t>
            </a:r>
          </a:p>
          <a:p>
            <a:r>
              <a:rPr lang="en-US" dirty="0" smtClean="0"/>
              <a:t>Kick </a:t>
            </a:r>
            <a:r>
              <a:rPr lang="en-US" dirty="0"/>
              <a:t>Starter </a:t>
            </a:r>
            <a:r>
              <a:rPr lang="en-US" dirty="0" smtClean="0">
                <a:sym typeface="Wingdings" panose="05000000000000000000" pitchFamily="2" charset="2"/>
              </a:rPr>
              <a:t> Base for our idea.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21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68" y="0"/>
            <a:ext cx="11873377" cy="6737834"/>
          </a:xfrm>
        </p:spPr>
      </p:pic>
    </p:spTree>
    <p:extLst>
      <p:ext uri="{BB962C8B-B14F-4D97-AF65-F5344CB8AC3E}">
        <p14:creationId xmlns:p14="http://schemas.microsoft.com/office/powerpoint/2010/main" val="3825011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462788"/>
            <a:ext cx="10124466" cy="432254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Backend: </a:t>
            </a:r>
            <a:r>
              <a:rPr lang="en-US" sz="2800" dirty="0"/>
              <a:t>Python</a:t>
            </a:r>
          </a:p>
          <a:p>
            <a:r>
              <a:rPr lang="en-US" sz="2800" dirty="0"/>
              <a:t>Database: </a:t>
            </a:r>
            <a:r>
              <a:rPr lang="en-US" sz="2800" dirty="0" err="1"/>
              <a:t>Postgresql</a:t>
            </a:r>
            <a:endParaRPr lang="en-US" sz="2800" dirty="0"/>
          </a:p>
          <a:p>
            <a:r>
              <a:rPr lang="en-US" sz="2800" dirty="0"/>
              <a:t>Image Storage: Amazon S3</a:t>
            </a:r>
          </a:p>
          <a:p>
            <a:r>
              <a:rPr lang="en-US" sz="2800" dirty="0"/>
              <a:t>Frontend: Html &amp; CSS</a:t>
            </a:r>
          </a:p>
          <a:p>
            <a:r>
              <a:rPr lang="en-US" sz="2800" dirty="0"/>
              <a:t>Deployed On: Heroku</a:t>
            </a:r>
          </a:p>
          <a:p>
            <a:r>
              <a:rPr lang="en-US" sz="2800" dirty="0"/>
              <a:t>Website Address: jumpup.herokuapp.com</a:t>
            </a:r>
          </a:p>
        </p:txBody>
      </p:sp>
    </p:spTree>
    <p:extLst>
      <p:ext uri="{BB962C8B-B14F-4D97-AF65-F5344CB8AC3E}">
        <p14:creationId xmlns:p14="http://schemas.microsoft.com/office/powerpoint/2010/main" val="167531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146</TotalTime>
  <Words>405</Words>
  <Application>Microsoft Office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Wingdings</vt:lpstr>
      <vt:lpstr>Wingdings 3</vt:lpstr>
      <vt:lpstr>Ion</vt:lpstr>
      <vt:lpstr>Jump Up</vt:lpstr>
      <vt:lpstr>Content</vt:lpstr>
      <vt:lpstr>Problem Statement</vt:lpstr>
      <vt:lpstr>What is Crowd Funding</vt:lpstr>
      <vt:lpstr>What is pledging?</vt:lpstr>
      <vt:lpstr>Functional Features</vt:lpstr>
      <vt:lpstr>Proposed Solution</vt:lpstr>
      <vt:lpstr>PowerPoint Presentation</vt:lpstr>
      <vt:lpstr>Implementation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Jump Up</dc:title>
  <dc:creator>Srushti Gangireddy</dc:creator>
  <cp:lastModifiedBy>CampusUser</cp:lastModifiedBy>
  <cp:revision>57</cp:revision>
  <dcterms:created xsi:type="dcterms:W3CDTF">2017-05-04T21:44:55Z</dcterms:created>
  <dcterms:modified xsi:type="dcterms:W3CDTF">2017-05-10T01:50:24Z</dcterms:modified>
</cp:coreProperties>
</file>

<file path=docProps/thumbnail.jpeg>
</file>